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94"/>
    <a:srgbClr val="F48D89"/>
    <a:srgbClr val="425526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84" d="100"/>
          <a:sy n="84" d="100"/>
        </p:scale>
        <p:origin x="2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839551" y="5029200"/>
            <a:ext cx="3577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948321" y="6065520"/>
            <a:ext cx="346918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chemeClr val="bg1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2700" b="1" dirty="0">
                <a:solidFill>
                  <a:schemeClr val="bg1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2700" b="1" dirty="0">
                <a:solidFill>
                  <a:schemeClr val="bg1"/>
                </a:solidFill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6369951" y="8068354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YOUR </a:t>
            </a:r>
          </a:p>
          <a:p>
            <a:pPr algn="ctr"/>
            <a:r>
              <a:rPr lang="en-US" sz="1800" b="1" dirty="0"/>
              <a:t>LOGO </a:t>
            </a:r>
          </a:p>
          <a:p>
            <a:pPr algn="ctr"/>
            <a:r>
              <a:rPr lang="en-US" sz="18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C1248FDB-7DB9-42C7-92C1-C459009A233B}"/>
</file>

<file path=customXml/itemProps2.xml><?xml version="1.0" encoding="utf-8"?>
<ds:datastoreItem xmlns:ds="http://schemas.openxmlformats.org/officeDocument/2006/customXml" ds:itemID="{46D9D76E-B1C7-4A62-9180-CFE6A2B31A7C}"/>
</file>

<file path=customXml/itemProps3.xml><?xml version="1.0" encoding="utf-8"?>
<ds:datastoreItem xmlns:ds="http://schemas.openxmlformats.org/officeDocument/2006/customXml" ds:itemID="{C0714FE8-EFD6-45A4-8AC9-5A46D3D983E8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26</cp:revision>
  <dcterms:created xsi:type="dcterms:W3CDTF">2024-01-25T21:09:09Z</dcterms:created>
  <dcterms:modified xsi:type="dcterms:W3CDTF">2024-06-18T18:09:22Z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