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811C2-014A-D749-9069-EC64AFB989EC}" v="12" dt="2024-03-12T16:25:3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6446912" y="10799280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14655114" y="4102642"/>
            <a:ext cx="90797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u="sng" dirty="0">
                <a:solidFill>
                  <a:srgbClr val="00B0F0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5752379" y="6243205"/>
            <a:ext cx="688524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500" b="1" dirty="0">
                <a:solidFill>
                  <a:srgbClr val="00B0F0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500" b="1" dirty="0">
                <a:solidFill>
                  <a:srgbClr val="00B0F0"/>
                </a:solidFill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8A853904-E369-401A-8E5C-98A24433C910}"/>
</file>

<file path=customXml/itemProps2.xml><?xml version="1.0" encoding="utf-8"?>
<ds:datastoreItem xmlns:ds="http://schemas.openxmlformats.org/officeDocument/2006/customXml" ds:itemID="{C00383C3-DD04-4ADE-A2B1-42FD4533B125}"/>
</file>

<file path=customXml/itemProps3.xml><?xml version="1.0" encoding="utf-8"?>
<ds:datastoreItem xmlns:ds="http://schemas.openxmlformats.org/officeDocument/2006/customXml" ds:itemID="{459C51E3-2A43-49DA-8F63-25B9625293FC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25</cp:revision>
  <dcterms:created xsi:type="dcterms:W3CDTF">2024-01-04T22:01:05Z</dcterms:created>
  <dcterms:modified xsi:type="dcterms:W3CDTF">2024-06-19T13:48:11Z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