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94"/>
    <a:srgbClr val="F48D89"/>
    <a:srgbClr val="425526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84" d="100"/>
          <a:sy n="84" d="100"/>
        </p:scale>
        <p:origin x="2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1311315" y="3810000"/>
            <a:ext cx="5149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bg1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1420085" y="4648200"/>
            <a:ext cx="50409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2700" b="1" dirty="0">
                <a:solidFill>
                  <a:schemeClr val="bg1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2700" b="1" dirty="0">
                <a:solidFill>
                  <a:schemeClr val="bg1"/>
                </a:solidFill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6339470" y="646474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YOUR 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LOGO 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4CEF3C5C-FFAC-49ED-93C1-CFFC2FF0229C}"/>
</file>

<file path=customXml/itemProps2.xml><?xml version="1.0" encoding="utf-8"?>
<ds:datastoreItem xmlns:ds="http://schemas.openxmlformats.org/officeDocument/2006/customXml" ds:itemID="{BA49E167-7892-4198-ABEE-8827C6F8DA43}"/>
</file>

<file path=customXml/itemProps3.xml><?xml version="1.0" encoding="utf-8"?>
<ds:datastoreItem xmlns:ds="http://schemas.openxmlformats.org/officeDocument/2006/customXml" ds:itemID="{D9EB8300-A84D-4FCF-83EC-19A75A727C3C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28</cp:revision>
  <dcterms:created xsi:type="dcterms:W3CDTF">2024-01-25T21:09:09Z</dcterms:created>
  <dcterms:modified xsi:type="dcterms:W3CDTF">2024-06-18T19:59:51Z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