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4494"/>
    <a:srgbClr val="F48D89"/>
    <a:srgbClr val="425526"/>
    <a:srgbClr val="544134"/>
    <a:srgbClr val="554236"/>
    <a:srgbClr val="EDBE5E"/>
    <a:srgbClr val="FFF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6327"/>
  </p:normalViewPr>
  <p:slideViewPr>
    <p:cSldViewPr snapToGrid="0">
      <p:cViewPr varScale="1">
        <p:scale>
          <a:sx n="84" d="100"/>
          <a:sy n="84" d="100"/>
        </p:scale>
        <p:origin x="21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809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703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59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466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186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635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0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9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97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0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19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49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0F07A9E-03FA-63DF-3A19-74F339772F2A}"/>
              </a:ext>
            </a:extLst>
          </p:cNvPr>
          <p:cNvSpPr txBox="1"/>
          <p:nvPr/>
        </p:nvSpPr>
        <p:spPr>
          <a:xfrm>
            <a:off x="1311315" y="3810000"/>
            <a:ext cx="51497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chemeClr val="bg1"/>
                </a:solidFill>
                <a:latin typeface="Helvetica" pitchFamily="2" charset="0"/>
                <a:cs typeface="Times New Roman" panose="02020603050405020304" pitchFamily="18" charset="0"/>
              </a:rPr>
              <a:t>TITLE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D60E32-7733-0A8A-CE2C-B7F2131BC8FB}"/>
              </a:ext>
            </a:extLst>
          </p:cNvPr>
          <p:cNvSpPr txBox="1"/>
          <p:nvPr/>
        </p:nvSpPr>
        <p:spPr>
          <a:xfrm>
            <a:off x="1420085" y="4648200"/>
            <a:ext cx="5040999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>
                <a:solidFill>
                  <a:schemeClr val="bg1"/>
                </a:solidFill>
                <a:latin typeface="Helvetica" pitchFamily="2" charset="0"/>
              </a:rPr>
              <a:t>IN THE MAIN BREAK ROOM</a:t>
            </a:r>
          </a:p>
          <a:p>
            <a:pPr algn="ctr"/>
            <a:r>
              <a:rPr lang="en-US" sz="2700" b="1" dirty="0">
                <a:solidFill>
                  <a:schemeClr val="bg1"/>
                </a:solidFill>
                <a:latin typeface="Helvetica" pitchFamily="2" charset="0"/>
              </a:rPr>
              <a:t>MONDAY - FRIDAY</a:t>
            </a:r>
          </a:p>
          <a:p>
            <a:pPr algn="ctr"/>
            <a:r>
              <a:rPr lang="en-US" sz="2700" b="1" dirty="0">
                <a:solidFill>
                  <a:schemeClr val="bg1"/>
                </a:solidFill>
                <a:latin typeface="Helvetica" pitchFamily="2" charset="0"/>
              </a:rPr>
              <a:t>DAY &amp; NIGHT MEAL SERVICE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F5021E-6E3D-A819-644B-3689F2BFFC60}"/>
              </a:ext>
            </a:extLst>
          </p:cNvPr>
          <p:cNvSpPr txBox="1"/>
          <p:nvPr/>
        </p:nvSpPr>
        <p:spPr>
          <a:xfrm>
            <a:off x="6339470" y="646474"/>
            <a:ext cx="10065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</a:rPr>
              <a:t>YOUR </a:t>
            </a:r>
          </a:p>
          <a:p>
            <a:pPr algn="ctr"/>
            <a:r>
              <a:rPr lang="en-US" sz="1800" b="1" dirty="0">
                <a:solidFill>
                  <a:schemeClr val="bg1"/>
                </a:solidFill>
              </a:rPr>
              <a:t>LOGO </a:t>
            </a:r>
          </a:p>
          <a:p>
            <a:pPr algn="ctr"/>
            <a:r>
              <a:rPr lang="en-US" sz="1800" b="1" dirty="0">
                <a:solidFill>
                  <a:schemeClr val="bg1"/>
                </a:solidFill>
              </a:rPr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388963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AAD519E20CBB43ABCE5B154365360A" ma:contentTypeVersion="17" ma:contentTypeDescription="Create a new document." ma:contentTypeScope="" ma:versionID="deae810c5d917eadbf2e4914641479d7">
  <xsd:schema xmlns:xsd="http://www.w3.org/2001/XMLSchema" xmlns:xs="http://www.w3.org/2001/XMLSchema" xmlns:p="http://schemas.microsoft.com/office/2006/metadata/properties" xmlns:ns2="ed042867-62c7-4de2-803a-7d55fbef9300" xmlns:ns3="c94ce556-9c79-4d97-823d-3e901947e351" targetNamespace="http://schemas.microsoft.com/office/2006/metadata/properties" ma:root="true" ma:fieldsID="84224e945b66324d8e4b6057ef6f639e" ns2:_="" ns3:_="">
    <xsd:import namespace="ed042867-62c7-4de2-803a-7d55fbef9300"/>
    <xsd:import namespace="c94ce556-9c79-4d97-823d-3e901947e3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042867-62c7-4de2-803a-7d55fbef93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12e36a2-49b7-4b00-ba12-1750025de1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4ce556-9c79-4d97-823d-3e901947e35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5821f2f9-5eee-4878-8f28-f4e29878d76a}" ma:internalName="TaxCatchAll" ma:showField="CatchAllData" ma:web="c94ce556-9c79-4d97-823d-3e901947e3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d042867-62c7-4de2-803a-7d55fbef9300">
      <Terms xmlns="http://schemas.microsoft.com/office/infopath/2007/PartnerControls"/>
    </lcf76f155ced4ddcb4097134ff3c332f>
    <TaxCatchAll xmlns="c94ce556-9c79-4d97-823d-3e901947e351" xsi:nil="true"/>
  </documentManagement>
</p:properties>
</file>

<file path=customXml/itemProps1.xml><?xml version="1.0" encoding="utf-8"?>
<ds:datastoreItem xmlns:ds="http://schemas.openxmlformats.org/officeDocument/2006/customXml" ds:itemID="{4CEF3C5C-FFAC-49ED-93C1-CFFC2FF0229C}"/>
</file>

<file path=customXml/itemProps2.xml><?xml version="1.0" encoding="utf-8"?>
<ds:datastoreItem xmlns:ds="http://schemas.openxmlformats.org/officeDocument/2006/customXml" ds:itemID="{BA49E167-7892-4198-ABEE-8827C6F8DA43}"/>
</file>

<file path=customXml/itemProps3.xml><?xml version="1.0" encoding="utf-8"?>
<ds:datastoreItem xmlns:ds="http://schemas.openxmlformats.org/officeDocument/2006/customXml" ds:itemID="{D9EB8300-A84D-4FCF-83EC-19A75A727C3C}"/>
</file>

<file path=docMetadata/LabelInfo.xml><?xml version="1.0" encoding="utf-8"?>
<clbl:labelList xmlns:clbl="http://schemas.microsoft.com/office/2020/mipLabelMetadata">
  <clbl:label id="{cd62b7dd-4b48-44bd-90e7-e143a22c8ead}" enabled="0" method="" siteId="{cd62b7dd-4b48-44bd-90e7-e143a22c8ea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</TotalTime>
  <Words>17</Words>
  <Application>Microsoft Macintosh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Rapada, Jerimiah</dc:creator>
  <cp:lastModifiedBy>Rapada, Jerimiah</cp:lastModifiedBy>
  <cp:revision>28</cp:revision>
  <dcterms:created xsi:type="dcterms:W3CDTF">2024-01-25T21:09:09Z</dcterms:created>
  <dcterms:modified xsi:type="dcterms:W3CDTF">2024-06-18T19:59:51Z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0x01010014AAD519E20CBB43ABCE5B154365360A</vt:lpwstr>
  </property>
</Properties>
</file>