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19545119" y="11536442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14022388" y="3015248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4496903" y="4722701"/>
            <a:ext cx="9035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1F943D6F-DAEF-4BB0-814A-C2E1D2A10DBF}"/>
</file>

<file path=customXml/itemProps2.xml><?xml version="1.0" encoding="utf-8"?>
<ds:datastoreItem xmlns:ds="http://schemas.openxmlformats.org/officeDocument/2006/customXml" ds:itemID="{12E4C507-4087-4223-82CD-947A630D3155}"/>
</file>

<file path=customXml/itemProps3.xml><?xml version="1.0" encoding="utf-8"?>
<ds:datastoreItem xmlns:ds="http://schemas.openxmlformats.org/officeDocument/2006/customXml" ds:itemID="{2CB0ACC9-63C5-43C5-AE78-1B520F7E09C3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25</cp:revision>
  <dcterms:created xsi:type="dcterms:W3CDTF">2024-01-04T22:01:05Z</dcterms:created>
  <dcterms:modified xsi:type="dcterms:W3CDTF">2024-06-18T18:09:52Z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