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5137"/>
    <a:srgbClr val="EF568F"/>
    <a:srgbClr val="19736B"/>
    <a:srgbClr val="544134"/>
    <a:srgbClr val="554236"/>
    <a:srgbClr val="EDBE5E"/>
    <a:srgbClr val="FF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F74171-17FC-C74C-BABF-475BA051884E}" v="8" dt="2024-06-17T16:15:40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6327"/>
  </p:normalViewPr>
  <p:slideViewPr>
    <p:cSldViewPr snapToGrid="0">
      <p:cViewPr varScale="1">
        <p:scale>
          <a:sx n="84" d="100"/>
          <a:sy n="84" d="100"/>
        </p:scale>
        <p:origin x="1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0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F07A9E-03FA-63DF-3A19-74F339772F2A}"/>
              </a:ext>
            </a:extLst>
          </p:cNvPr>
          <p:cNvSpPr txBox="1"/>
          <p:nvPr/>
        </p:nvSpPr>
        <p:spPr>
          <a:xfrm>
            <a:off x="1292231" y="4244370"/>
            <a:ext cx="49731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u="sng" dirty="0">
                <a:solidFill>
                  <a:schemeClr val="tx2">
                    <a:lumMod val="50000"/>
                    <a:lumOff val="50000"/>
                  </a:schemeClr>
                </a:solidFill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60E32-7733-0A8A-CE2C-B7F2131BC8FB}"/>
              </a:ext>
            </a:extLst>
          </p:cNvPr>
          <p:cNvSpPr txBox="1"/>
          <p:nvPr/>
        </p:nvSpPr>
        <p:spPr>
          <a:xfrm>
            <a:off x="1091128" y="5344969"/>
            <a:ext cx="53753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3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3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Helvetica" pitchFamily="2" charset="0"/>
              </a:rPr>
              <a:t>DAY &amp; NIGHT MEAL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5021E-6E3D-A819-644B-3689F2BFFC60}"/>
              </a:ext>
            </a:extLst>
          </p:cNvPr>
          <p:cNvSpPr txBox="1"/>
          <p:nvPr/>
        </p:nvSpPr>
        <p:spPr>
          <a:xfrm>
            <a:off x="416157" y="8452232"/>
            <a:ext cx="10065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YOUR </a:t>
            </a:r>
          </a:p>
          <a:p>
            <a:pPr algn="ctr"/>
            <a:r>
              <a:rPr lang="en-US" sz="1800" b="1" dirty="0"/>
              <a:t>LOGO </a:t>
            </a:r>
          </a:p>
          <a:p>
            <a:pPr algn="ctr"/>
            <a:r>
              <a:rPr lang="en-US" sz="1800" b="1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3889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32634D35-8DD4-4DEC-86B8-69FDFDC0244E}"/>
</file>

<file path=customXml/itemProps2.xml><?xml version="1.0" encoding="utf-8"?>
<ds:datastoreItem xmlns:ds="http://schemas.openxmlformats.org/officeDocument/2006/customXml" ds:itemID="{478FEDE1-30FA-4E98-866B-00292EA4C574}"/>
</file>

<file path=customXml/itemProps3.xml><?xml version="1.0" encoding="utf-8"?>
<ds:datastoreItem xmlns:ds="http://schemas.openxmlformats.org/officeDocument/2006/customXml" ds:itemID="{1B2D642F-D445-4A36-9EA3-31B5C21D5A1C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Rapada, Jerimiah</dc:creator>
  <cp:lastModifiedBy>Rapada, Jerimiah</cp:lastModifiedBy>
  <cp:revision>23</cp:revision>
  <dcterms:created xsi:type="dcterms:W3CDTF">2024-01-25T21:09:09Z</dcterms:created>
  <dcterms:modified xsi:type="dcterms:W3CDTF">2024-06-19T13:46:23Z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