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94"/>
    <a:srgbClr val="743796"/>
    <a:srgbClr val="425526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A811C2-014A-D749-9069-EC64AFB989EC}" v="12" dt="2024-03-12T16:25:35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16704768" y="579687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YOUR </a:t>
            </a:r>
          </a:p>
          <a:p>
            <a:pPr algn="ctr"/>
            <a:r>
              <a:rPr lang="en-US" sz="4000" b="1" dirty="0"/>
              <a:t>LOGO </a:t>
            </a:r>
          </a:p>
          <a:p>
            <a:pPr algn="ctr"/>
            <a:r>
              <a:rPr lang="en-US" sz="4000" b="1" dirty="0"/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2767732" y="7259918"/>
            <a:ext cx="78985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u="sng" dirty="0"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1897878" y="8819920"/>
            <a:ext cx="9638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548C86C6-6EA7-4EFF-9474-363D64BCC890}"/>
</file>

<file path=customXml/itemProps2.xml><?xml version="1.0" encoding="utf-8"?>
<ds:datastoreItem xmlns:ds="http://schemas.openxmlformats.org/officeDocument/2006/customXml" ds:itemID="{684457C7-AA96-44E6-9168-073C7064A45C}"/>
</file>

<file path=customXml/itemProps3.xml><?xml version="1.0" encoding="utf-8"?>
<ds:datastoreItem xmlns:ds="http://schemas.openxmlformats.org/officeDocument/2006/customXml" ds:itemID="{9ABAB89A-5E86-4872-9AE4-537457AF9F27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23</cp:revision>
  <dcterms:created xsi:type="dcterms:W3CDTF">2024-01-04T22:01:05Z</dcterms:created>
  <dcterms:modified xsi:type="dcterms:W3CDTF">2024-06-18T15:49:35Z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