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4387175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736B"/>
    <a:srgbClr val="9EBB3B"/>
    <a:srgbClr val="FFF300"/>
    <a:srgbClr val="434654"/>
    <a:srgbClr val="FD69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A811C2-014A-D749-9069-EC64AFB989EC}" v="12" dt="2024-03-12T16:25:35.7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5102"/>
  </p:normalViewPr>
  <p:slideViewPr>
    <p:cSldViewPr snapToGrid="0">
      <p:cViewPr varScale="1">
        <p:scale>
          <a:sx n="52" d="100"/>
          <a:sy n="52" d="100"/>
        </p:scale>
        <p:origin x="23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6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55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6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925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20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76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2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3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1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3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5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67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83948E-F7A7-E1B7-5931-5F01399A750B}"/>
              </a:ext>
            </a:extLst>
          </p:cNvPr>
          <p:cNvSpPr txBox="1"/>
          <p:nvPr/>
        </p:nvSpPr>
        <p:spPr>
          <a:xfrm>
            <a:off x="1034652" y="10823994"/>
            <a:ext cx="20033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YOUR </a:t>
            </a:r>
          </a:p>
          <a:p>
            <a:pPr algn="ctr"/>
            <a:r>
              <a:rPr lang="en-US" sz="4000" b="1" dirty="0"/>
              <a:t>LOGO </a:t>
            </a:r>
          </a:p>
          <a:p>
            <a:pPr algn="ctr"/>
            <a:r>
              <a:rPr lang="en-US" sz="4000" b="1" dirty="0"/>
              <a:t>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016383-075A-AB58-370D-A534649D7C4D}"/>
              </a:ext>
            </a:extLst>
          </p:cNvPr>
          <p:cNvSpPr txBox="1"/>
          <p:nvPr/>
        </p:nvSpPr>
        <p:spPr>
          <a:xfrm>
            <a:off x="14047101" y="2174988"/>
            <a:ext cx="99843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b="1" u="sng" dirty="0">
                <a:latin typeface="Helvetica" pitchFamily="2" charset="0"/>
                <a:cs typeface="Times New Roman" panose="02020603050405020304" pitchFamily="18" charset="0"/>
              </a:rPr>
              <a:t>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EA7CD5-E27D-77B5-90C3-54AB1996D478}"/>
              </a:ext>
            </a:extLst>
          </p:cNvPr>
          <p:cNvSpPr txBox="1"/>
          <p:nvPr/>
        </p:nvSpPr>
        <p:spPr>
          <a:xfrm>
            <a:off x="14047101" y="4213654"/>
            <a:ext cx="99843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Helvetica" pitchFamily="2" charset="0"/>
              </a:rPr>
              <a:t>IN THE MAIN BREAK ROOM</a:t>
            </a:r>
          </a:p>
          <a:p>
            <a:pPr algn="ctr"/>
            <a:r>
              <a:rPr lang="en-US" sz="5000" b="1" dirty="0">
                <a:latin typeface="Helvetica" pitchFamily="2" charset="0"/>
              </a:rPr>
              <a:t>MONDAY - FRIDAY</a:t>
            </a:r>
          </a:p>
          <a:p>
            <a:pPr algn="ctr"/>
            <a:r>
              <a:rPr lang="en-US" sz="5000" b="1" dirty="0">
                <a:latin typeface="Helvetica" pitchFamily="2" charset="0"/>
              </a:rPr>
              <a:t>DAY &amp; NIGHT MEAL SERVICE</a:t>
            </a:r>
          </a:p>
        </p:txBody>
      </p:sp>
    </p:spTree>
    <p:extLst>
      <p:ext uri="{BB962C8B-B14F-4D97-AF65-F5344CB8AC3E}">
        <p14:creationId xmlns:p14="http://schemas.microsoft.com/office/powerpoint/2010/main" val="131979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AAD519E20CBB43ABCE5B154365360A" ma:contentTypeVersion="17" ma:contentTypeDescription="Create a new document." ma:contentTypeScope="" ma:versionID="deae810c5d917eadbf2e4914641479d7">
  <xsd:schema xmlns:xsd="http://www.w3.org/2001/XMLSchema" xmlns:xs="http://www.w3.org/2001/XMLSchema" xmlns:p="http://schemas.microsoft.com/office/2006/metadata/properties" xmlns:ns2="ed042867-62c7-4de2-803a-7d55fbef9300" xmlns:ns3="c94ce556-9c79-4d97-823d-3e901947e351" targetNamespace="http://schemas.microsoft.com/office/2006/metadata/properties" ma:root="true" ma:fieldsID="84224e945b66324d8e4b6057ef6f639e" ns2:_="" ns3:_="">
    <xsd:import namespace="ed042867-62c7-4de2-803a-7d55fbef9300"/>
    <xsd:import namespace="c94ce556-9c79-4d97-823d-3e901947e3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42867-62c7-4de2-803a-7d55fbef93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12e36a2-49b7-4b00-ba12-1750025de1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4ce556-9c79-4d97-823d-3e901947e35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5821f2f9-5eee-4878-8f28-f4e29878d76a}" ma:internalName="TaxCatchAll" ma:showField="CatchAllData" ma:web="c94ce556-9c79-4d97-823d-3e901947e3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d042867-62c7-4de2-803a-7d55fbef9300">
      <Terms xmlns="http://schemas.microsoft.com/office/infopath/2007/PartnerControls"/>
    </lcf76f155ced4ddcb4097134ff3c332f>
    <TaxCatchAll xmlns="c94ce556-9c79-4d97-823d-3e901947e351" xsi:nil="true"/>
  </documentManagement>
</p:properties>
</file>

<file path=customXml/itemProps1.xml><?xml version="1.0" encoding="utf-8"?>
<ds:datastoreItem xmlns:ds="http://schemas.openxmlformats.org/officeDocument/2006/customXml" ds:itemID="{573C3CED-161F-4F6F-8F7D-318DA0EC79F8}"/>
</file>

<file path=customXml/itemProps2.xml><?xml version="1.0" encoding="utf-8"?>
<ds:datastoreItem xmlns:ds="http://schemas.openxmlformats.org/officeDocument/2006/customXml" ds:itemID="{B8B4391F-E2AB-466B-9860-7E9F652C64E0}"/>
</file>

<file path=customXml/itemProps3.xml><?xml version="1.0" encoding="utf-8"?>
<ds:datastoreItem xmlns:ds="http://schemas.openxmlformats.org/officeDocument/2006/customXml" ds:itemID="{14C2B1DC-92D3-48AD-96F6-FB4613707F37}"/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109</TotalTime>
  <Words>17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Monday-Friday  Beginning</dc:title>
  <dc:creator>Rapada, Jerimiah</dc:creator>
  <cp:lastModifiedBy>Rapada, Jerimiah</cp:lastModifiedBy>
  <cp:revision>24</cp:revision>
  <dcterms:created xsi:type="dcterms:W3CDTF">2024-01-04T22:01:05Z</dcterms:created>
  <dcterms:modified xsi:type="dcterms:W3CDTF">2024-06-19T13:15:54Z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0x01010014AAD519E20CBB43ABCE5B154365360A</vt:lpwstr>
  </property>
</Properties>
</file>