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21027930" y="1057912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YOUR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LOGO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6682382" y="4769907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6356140" y="6477360"/>
            <a:ext cx="106368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8E8D510C-5A2B-4053-B90B-8D7E855EFE3F}"/>
</file>

<file path=customXml/itemProps2.xml><?xml version="1.0" encoding="utf-8"?>
<ds:datastoreItem xmlns:ds="http://schemas.openxmlformats.org/officeDocument/2006/customXml" ds:itemID="{BFEE3EAF-F4FA-4010-8F44-0E117360A36F}"/>
</file>

<file path=customXml/itemProps3.xml><?xml version="1.0" encoding="utf-8"?>
<ds:datastoreItem xmlns:ds="http://schemas.openxmlformats.org/officeDocument/2006/customXml" ds:itemID="{7C9087C8-57AC-44A1-ADDA-623DE6C92681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153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28</cp:revision>
  <dcterms:created xsi:type="dcterms:W3CDTF">2024-01-04T22:01:05Z</dcterms:created>
  <dcterms:modified xsi:type="dcterms:W3CDTF">2024-06-18T20:00:17Z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