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5458417" y="10597328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1467923" y="4819334"/>
            <a:ext cx="99843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solidFill>
                  <a:srgbClr val="002060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467923" y="6526787"/>
            <a:ext cx="99843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rgbClr val="002060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000" b="1" dirty="0">
                <a:solidFill>
                  <a:srgbClr val="002060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000" b="1" dirty="0">
                <a:solidFill>
                  <a:srgbClr val="002060"/>
                </a:solidFill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94301532-A4C8-49C2-BC81-564C0E2AD27D}"/>
</file>

<file path=customXml/itemProps2.xml><?xml version="1.0" encoding="utf-8"?>
<ds:datastoreItem xmlns:ds="http://schemas.openxmlformats.org/officeDocument/2006/customXml" ds:itemID="{8B79A067-3CE3-4AF2-9B04-8C993D3A2A7D}"/>
</file>

<file path=customXml/itemProps3.xml><?xml version="1.0" encoding="utf-8"?>
<ds:datastoreItem xmlns:ds="http://schemas.openxmlformats.org/officeDocument/2006/customXml" ds:itemID="{D9AD1DEB-B6BE-4165-BF43-779398A2E1B0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24</cp:revision>
  <dcterms:created xsi:type="dcterms:W3CDTF">2024-01-04T22:01:05Z</dcterms:created>
  <dcterms:modified xsi:type="dcterms:W3CDTF">2024-06-18T17:40:22Z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