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811C2-014A-D749-9069-EC64AFB989EC}" v="12" dt="2024-03-12T16:25:3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13267841" y="10972276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14071814" y="3929647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4071814" y="5968313"/>
            <a:ext cx="99843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FD6436AD-9226-4415-A420-D7BB485B9B11}"/>
</file>

<file path=customXml/itemProps2.xml><?xml version="1.0" encoding="utf-8"?>
<ds:datastoreItem xmlns:ds="http://schemas.openxmlformats.org/officeDocument/2006/customXml" ds:itemID="{401215CB-E460-42A1-BBF4-F9A645CA479C}"/>
</file>

<file path=customXml/itemProps3.xml><?xml version="1.0" encoding="utf-8"?>
<ds:datastoreItem xmlns:ds="http://schemas.openxmlformats.org/officeDocument/2006/customXml" ds:itemID="{6F10D31F-E6C3-4DFA-8CC6-900E18FCC940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109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25</cp:revision>
  <dcterms:created xsi:type="dcterms:W3CDTF">2024-01-04T22:01:05Z</dcterms:created>
  <dcterms:modified xsi:type="dcterms:W3CDTF">2024-06-19T14:09:23Z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