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36B"/>
    <a:srgbClr val="9EBB3B"/>
    <a:srgbClr val="FFF300"/>
    <a:srgbClr val="434654"/>
    <a:srgbClr val="FD6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A811C2-014A-D749-9069-EC64AFB989EC}" v="12" dt="2024-03-12T16:25:35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102"/>
  </p:normalViewPr>
  <p:slideViewPr>
    <p:cSldViewPr snapToGrid="0">
      <p:cViewPr varScale="1">
        <p:scale>
          <a:sx n="52" d="100"/>
          <a:sy n="52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83948E-F7A7-E1B7-5931-5F01399A750B}"/>
              </a:ext>
            </a:extLst>
          </p:cNvPr>
          <p:cNvSpPr txBox="1"/>
          <p:nvPr/>
        </p:nvSpPr>
        <p:spPr>
          <a:xfrm>
            <a:off x="13267841" y="10972276"/>
            <a:ext cx="20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YOUR </a:t>
            </a:r>
          </a:p>
          <a:p>
            <a:pPr algn="ctr"/>
            <a:r>
              <a:rPr lang="en-US" sz="4000" b="1" dirty="0"/>
              <a:t>LOGO </a:t>
            </a:r>
          </a:p>
          <a:p>
            <a:pPr algn="ctr"/>
            <a:r>
              <a:rPr lang="en-US" sz="4000" b="1" dirty="0"/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16383-075A-AB58-370D-A534649D7C4D}"/>
              </a:ext>
            </a:extLst>
          </p:cNvPr>
          <p:cNvSpPr txBox="1"/>
          <p:nvPr/>
        </p:nvSpPr>
        <p:spPr>
          <a:xfrm>
            <a:off x="14071814" y="3929647"/>
            <a:ext cx="99843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u="sng" dirty="0"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7CD5-E27D-77B5-90C3-54AB1996D478}"/>
              </a:ext>
            </a:extLst>
          </p:cNvPr>
          <p:cNvSpPr txBox="1"/>
          <p:nvPr/>
        </p:nvSpPr>
        <p:spPr>
          <a:xfrm>
            <a:off x="14071814" y="5968313"/>
            <a:ext cx="99843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5000" b="1" dirty="0"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5000" b="1" dirty="0">
                <a:latin typeface="Helvetica" pitchFamily="2" charset="0"/>
              </a:rPr>
              <a:t>DAY &amp; NIGHT MEAL SERVICE</a:t>
            </a:r>
          </a:p>
        </p:txBody>
      </p:sp>
    </p:spTree>
    <p:extLst>
      <p:ext uri="{BB962C8B-B14F-4D97-AF65-F5344CB8AC3E}">
        <p14:creationId xmlns:p14="http://schemas.microsoft.com/office/powerpoint/2010/main" val="131979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FD6436AD-9226-4415-A420-D7BB485B9B11}"/>
</file>

<file path=customXml/itemProps2.xml><?xml version="1.0" encoding="utf-8"?>
<ds:datastoreItem xmlns:ds="http://schemas.openxmlformats.org/officeDocument/2006/customXml" ds:itemID="{401215CB-E460-42A1-BBF4-F9A645CA479C}"/>
</file>

<file path=customXml/itemProps3.xml><?xml version="1.0" encoding="utf-8"?>
<ds:datastoreItem xmlns:ds="http://schemas.openxmlformats.org/officeDocument/2006/customXml" ds:itemID="{6F10D31F-E6C3-4DFA-8CC6-900E18FCC940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109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Monday-Friday  Beginning</dc:title>
  <dc:creator>Rapada, Jerimiah</dc:creator>
  <cp:lastModifiedBy>Rapada, Jerimiah</cp:lastModifiedBy>
  <cp:revision>25</cp:revision>
  <dcterms:created xsi:type="dcterms:W3CDTF">2024-01-04T22:01:05Z</dcterms:created>
  <dcterms:modified xsi:type="dcterms:W3CDTF">2024-06-19T14:09:23Z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